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6" r:id="rId5"/>
    <p:sldId id="304" r:id="rId6"/>
    <p:sldId id="306" r:id="rId7"/>
    <p:sldId id="305" r:id="rId8"/>
    <p:sldId id="307" r:id="rId9"/>
    <p:sldId id="308" r:id="rId10"/>
    <p:sldId id="262" r:id="rId11"/>
    <p:sldId id="309" r:id="rId12"/>
    <p:sldId id="261" r:id="rId13"/>
    <p:sldId id="279" r:id="rId14"/>
    <p:sldId id="280" r:id="rId15"/>
    <p:sldId id="287" r:id="rId16"/>
    <p:sldId id="310" r:id="rId17"/>
    <p:sldId id="297" r:id="rId18"/>
    <p:sldId id="298" r:id="rId19"/>
    <p:sldId id="299" r:id="rId20"/>
    <p:sldId id="303" r:id="rId21"/>
    <p:sldId id="300" r:id="rId22"/>
    <p:sldId id="286" r:id="rId23"/>
    <p:sldId id="265" r:id="rId24"/>
    <p:sldId id="3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0F5BF4-502E-468C-BA39-DAA23204EB2E}" v="261" dt="2025-04-18T21:10:42.086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7887" autoAdjust="0"/>
  </p:normalViewPr>
  <p:slideViewPr>
    <p:cSldViewPr snapToGrid="0" showGuides="1">
      <p:cViewPr varScale="1">
        <p:scale>
          <a:sx n="99" d="100"/>
          <a:sy n="99" d="100"/>
        </p:scale>
        <p:origin x="108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 VAZQUEZ Jesus (CANDRIAM)" userId="baba3b23-d11d-4f54-b3e3-229518869320" providerId="ADAL" clId="{750F5BF4-502E-468C-BA39-DAA23204EB2E}"/>
    <pc:docChg chg="undo custSel addSld delSld modSld sldOrd modMainMaster">
      <pc:chgData name="GONZALEZ VAZQUEZ Jesus (CANDRIAM)" userId="baba3b23-d11d-4f54-b3e3-229518869320" providerId="ADAL" clId="{750F5BF4-502E-468C-BA39-DAA23204EB2E}" dt="2025-04-18T21:10:29.851" v="1259"/>
      <pc:docMkLst>
        <pc:docMk/>
      </pc:docMkLst>
      <pc:sldChg chg="ord">
        <pc:chgData name="GONZALEZ VAZQUEZ Jesus (CANDRIAM)" userId="baba3b23-d11d-4f54-b3e3-229518869320" providerId="ADAL" clId="{750F5BF4-502E-468C-BA39-DAA23204EB2E}" dt="2025-04-18T09:30:21.674" v="545"/>
        <pc:sldMkLst>
          <pc:docMk/>
          <pc:sldMk cId="3666674671" sldId="261"/>
        </pc:sldMkLst>
      </pc:sldChg>
      <pc:sldChg chg="addSp delSp modSp mod ord setBg">
        <pc:chgData name="GONZALEZ VAZQUEZ Jesus (CANDRIAM)" userId="baba3b23-d11d-4f54-b3e3-229518869320" providerId="ADAL" clId="{750F5BF4-502E-468C-BA39-DAA23204EB2E}" dt="2025-04-18T21:09:48.680" v="1222"/>
        <pc:sldMkLst>
          <pc:docMk/>
          <pc:sldMk cId="1210802199" sldId="262"/>
        </pc:sldMkLst>
        <pc:spChg chg="del mod">
          <ac:chgData name="GONZALEZ VAZQUEZ Jesus (CANDRIAM)" userId="baba3b23-d11d-4f54-b3e3-229518869320" providerId="ADAL" clId="{750F5BF4-502E-468C-BA39-DAA23204EB2E}" dt="2025-04-18T11:25:53.233" v="590" actId="21"/>
          <ac:spMkLst>
            <pc:docMk/>
            <pc:sldMk cId="1210802199" sldId="262"/>
            <ac:spMk id="3" creationId="{1BE98EFF-197D-3136-70B9-7BBD30A48931}"/>
          </ac:spMkLst>
        </pc:spChg>
        <pc:spChg chg="del">
          <ac:chgData name="GONZALEZ VAZQUEZ Jesus (CANDRIAM)" userId="baba3b23-d11d-4f54-b3e3-229518869320" providerId="ADAL" clId="{750F5BF4-502E-468C-BA39-DAA23204EB2E}" dt="2025-04-18T11:25:59.462" v="591" actId="21"/>
          <ac:spMkLst>
            <pc:docMk/>
            <pc:sldMk cId="1210802199" sldId="262"/>
            <ac:spMk id="4" creationId="{D97126AE-AE4A-97A5-21F5-E5ACF7E0605F}"/>
          </ac:spMkLst>
        </pc:spChg>
        <pc:spChg chg="add del mod">
          <ac:chgData name="GONZALEZ VAZQUEZ Jesus (CANDRIAM)" userId="baba3b23-d11d-4f54-b3e3-229518869320" providerId="ADAL" clId="{750F5BF4-502E-468C-BA39-DAA23204EB2E}" dt="2025-04-18T11:26:08.029" v="593" actId="21"/>
          <ac:spMkLst>
            <pc:docMk/>
            <pc:sldMk cId="1210802199" sldId="262"/>
            <ac:spMk id="7" creationId="{297A221C-D374-5A9D-A2B1-E841259704C4}"/>
          </ac:spMkLst>
        </pc:spChg>
        <pc:spChg chg="add del mod">
          <ac:chgData name="GONZALEZ VAZQUEZ Jesus (CANDRIAM)" userId="baba3b23-d11d-4f54-b3e3-229518869320" providerId="ADAL" clId="{750F5BF4-502E-468C-BA39-DAA23204EB2E}" dt="2025-04-18T11:26:04.565" v="592" actId="21"/>
          <ac:spMkLst>
            <pc:docMk/>
            <pc:sldMk cId="1210802199" sldId="262"/>
            <ac:spMk id="9" creationId="{2301578E-5CE3-E8E9-E150-69B281E6D3A2}"/>
          </ac:spMkLst>
        </pc:spChg>
        <pc:spChg chg="add mod">
          <ac:chgData name="GONZALEZ VAZQUEZ Jesus (CANDRIAM)" userId="baba3b23-d11d-4f54-b3e3-229518869320" providerId="ADAL" clId="{750F5BF4-502E-468C-BA39-DAA23204EB2E}" dt="2025-04-18T11:44:58.935" v="1008" actId="20577"/>
          <ac:spMkLst>
            <pc:docMk/>
            <pc:sldMk cId="1210802199" sldId="262"/>
            <ac:spMk id="10" creationId="{87148998-7245-3498-7286-0A3BBF01BA53}"/>
          </ac:spMkLst>
        </pc:spChg>
        <pc:picChg chg="del">
          <ac:chgData name="GONZALEZ VAZQUEZ Jesus (CANDRIAM)" userId="baba3b23-d11d-4f54-b3e3-229518869320" providerId="ADAL" clId="{750F5BF4-502E-468C-BA39-DAA23204EB2E}" dt="2025-04-18T11:25:02.406" v="588" actId="478"/>
          <ac:picMkLst>
            <pc:docMk/>
            <pc:sldMk cId="1210802199" sldId="262"/>
            <ac:picMk id="6" creationId="{1AAABB58-B286-7A79-7A0B-714A124FF701}"/>
          </ac:picMkLst>
        </pc:picChg>
      </pc:sldChg>
      <pc:sldChg chg="del">
        <pc:chgData name="GONZALEZ VAZQUEZ Jesus (CANDRIAM)" userId="baba3b23-d11d-4f54-b3e3-229518869320" providerId="ADAL" clId="{750F5BF4-502E-468C-BA39-DAA23204EB2E}" dt="2025-04-18T09:29:40.737" v="535" actId="47"/>
        <pc:sldMkLst>
          <pc:docMk/>
          <pc:sldMk cId="2737241225" sldId="263"/>
        </pc:sldMkLst>
      </pc:sldChg>
      <pc:sldChg chg="del">
        <pc:chgData name="GONZALEZ VAZQUEZ Jesus (CANDRIAM)" userId="baba3b23-d11d-4f54-b3e3-229518869320" providerId="ADAL" clId="{750F5BF4-502E-468C-BA39-DAA23204EB2E}" dt="2025-04-18T09:28:53.104" v="524" actId="47"/>
        <pc:sldMkLst>
          <pc:docMk/>
          <pc:sldMk cId="3604630649" sldId="267"/>
        </pc:sldMkLst>
      </pc:sldChg>
      <pc:sldChg chg="ord">
        <pc:chgData name="GONZALEZ VAZQUEZ Jesus (CANDRIAM)" userId="baba3b23-d11d-4f54-b3e3-229518869320" providerId="ADAL" clId="{750F5BF4-502E-468C-BA39-DAA23204EB2E}" dt="2025-04-18T09:29:14.024" v="534"/>
        <pc:sldMkLst>
          <pc:docMk/>
          <pc:sldMk cId="3058085568" sldId="279"/>
        </pc:sldMkLst>
      </pc:sldChg>
      <pc:sldChg chg="ord setBg">
        <pc:chgData name="GONZALEZ VAZQUEZ Jesus (CANDRIAM)" userId="baba3b23-d11d-4f54-b3e3-229518869320" providerId="ADAL" clId="{750F5BF4-502E-468C-BA39-DAA23204EB2E}" dt="2025-04-18T21:06:26.664" v="1109"/>
        <pc:sldMkLst>
          <pc:docMk/>
          <pc:sldMk cId="643777997" sldId="280"/>
        </pc:sldMkLst>
      </pc:sldChg>
      <pc:sldChg chg="ord">
        <pc:chgData name="GONZALEZ VAZQUEZ Jesus (CANDRIAM)" userId="baba3b23-d11d-4f54-b3e3-229518869320" providerId="ADAL" clId="{750F5BF4-502E-468C-BA39-DAA23204EB2E}" dt="2025-04-18T09:30:00.511" v="541"/>
        <pc:sldMkLst>
          <pc:docMk/>
          <pc:sldMk cId="3751616652" sldId="287"/>
        </pc:sldMkLst>
      </pc:sldChg>
      <pc:sldChg chg="delSp modSp mod">
        <pc:chgData name="GONZALEZ VAZQUEZ Jesus (CANDRIAM)" userId="baba3b23-d11d-4f54-b3e3-229518869320" providerId="ADAL" clId="{750F5BF4-502E-468C-BA39-DAA23204EB2E}" dt="2025-04-18T09:00:36.258" v="97" actId="1076"/>
        <pc:sldMkLst>
          <pc:docMk/>
          <pc:sldMk cId="1282633192" sldId="296"/>
        </pc:sldMkLst>
        <pc:spChg chg="mod">
          <ac:chgData name="GONZALEZ VAZQUEZ Jesus (CANDRIAM)" userId="baba3b23-d11d-4f54-b3e3-229518869320" providerId="ADAL" clId="{750F5BF4-502E-468C-BA39-DAA23204EB2E}" dt="2025-04-18T08:59:17.743" v="38" actId="6549"/>
          <ac:spMkLst>
            <pc:docMk/>
            <pc:sldMk cId="1282633192" sldId="296"/>
            <ac:spMk id="2" creationId="{998EF7BD-FE81-4B20-8DC5-0B3EB736F9F8}"/>
          </ac:spMkLst>
        </pc:spChg>
        <pc:spChg chg="mod">
          <ac:chgData name="GONZALEZ VAZQUEZ Jesus (CANDRIAM)" userId="baba3b23-d11d-4f54-b3e3-229518869320" providerId="ADAL" clId="{750F5BF4-502E-468C-BA39-DAA23204EB2E}" dt="2025-04-18T09:00:36.258" v="97" actId="1076"/>
          <ac:spMkLst>
            <pc:docMk/>
            <pc:sldMk cId="1282633192" sldId="296"/>
            <ac:spMk id="3" creationId="{1AFF0EFE-C50F-44EB-8978-B97795477C9E}"/>
          </ac:spMkLst>
        </pc:spChg>
        <pc:spChg chg="del mod">
          <ac:chgData name="GONZALEZ VAZQUEZ Jesus (CANDRIAM)" userId="baba3b23-d11d-4f54-b3e3-229518869320" providerId="ADAL" clId="{750F5BF4-502E-468C-BA39-DAA23204EB2E}" dt="2025-04-18T08:59:46.956" v="40" actId="21"/>
          <ac:spMkLst>
            <pc:docMk/>
            <pc:sldMk cId="1282633192" sldId="296"/>
            <ac:spMk id="4" creationId="{224ECABE-A4A5-EC3F-6CCB-6448866BDC7F}"/>
          </ac:spMkLst>
        </pc:spChg>
      </pc:sldChg>
      <pc:sldChg chg="ord setBg">
        <pc:chgData name="GONZALEZ VAZQUEZ Jesus (CANDRIAM)" userId="baba3b23-d11d-4f54-b3e3-229518869320" providerId="ADAL" clId="{750F5BF4-502E-468C-BA39-DAA23204EB2E}" dt="2025-04-18T21:06:26.664" v="1109"/>
        <pc:sldMkLst>
          <pc:docMk/>
          <pc:sldMk cId="3018507327" sldId="297"/>
        </pc:sldMkLst>
      </pc:sldChg>
      <pc:sldChg chg="ord">
        <pc:chgData name="GONZALEZ VAZQUEZ Jesus (CANDRIAM)" userId="baba3b23-d11d-4f54-b3e3-229518869320" providerId="ADAL" clId="{750F5BF4-502E-468C-BA39-DAA23204EB2E}" dt="2025-04-18T09:28:42.495" v="522"/>
        <pc:sldMkLst>
          <pc:docMk/>
          <pc:sldMk cId="34135539" sldId="300"/>
        </pc:sldMkLst>
      </pc:sldChg>
      <pc:sldChg chg="setBg">
        <pc:chgData name="GONZALEZ VAZQUEZ Jesus (CANDRIAM)" userId="baba3b23-d11d-4f54-b3e3-229518869320" providerId="ADAL" clId="{750F5BF4-502E-468C-BA39-DAA23204EB2E}" dt="2025-04-18T21:06:26.664" v="1109"/>
        <pc:sldMkLst>
          <pc:docMk/>
          <pc:sldMk cId="3696804993" sldId="301"/>
        </pc:sldMkLst>
      </pc:sldChg>
      <pc:sldChg chg="del">
        <pc:chgData name="GONZALEZ VAZQUEZ Jesus (CANDRIAM)" userId="baba3b23-d11d-4f54-b3e3-229518869320" providerId="ADAL" clId="{750F5BF4-502E-468C-BA39-DAA23204EB2E}" dt="2025-04-18T09:28:47.202" v="523" actId="47"/>
        <pc:sldMkLst>
          <pc:docMk/>
          <pc:sldMk cId="2735009168" sldId="302"/>
        </pc:sldMkLst>
      </pc:sldChg>
      <pc:sldChg chg="ord">
        <pc:chgData name="GONZALEZ VAZQUEZ Jesus (CANDRIAM)" userId="baba3b23-d11d-4f54-b3e3-229518869320" providerId="ADAL" clId="{750F5BF4-502E-468C-BA39-DAA23204EB2E}" dt="2025-04-18T09:28:40.033" v="520"/>
        <pc:sldMkLst>
          <pc:docMk/>
          <pc:sldMk cId="2126329861" sldId="303"/>
        </pc:sldMkLst>
      </pc:sldChg>
      <pc:sldChg chg="addSp modSp add mod">
        <pc:chgData name="GONZALEZ VAZQUEZ Jesus (CANDRIAM)" userId="baba3b23-d11d-4f54-b3e3-229518869320" providerId="ADAL" clId="{750F5BF4-502E-468C-BA39-DAA23204EB2E}" dt="2025-04-18T11:26:44.213" v="596" actId="14100"/>
        <pc:sldMkLst>
          <pc:docMk/>
          <pc:sldMk cId="1575330401" sldId="304"/>
        </pc:sldMkLst>
        <pc:spChg chg="mod">
          <ac:chgData name="GONZALEZ VAZQUEZ Jesus (CANDRIAM)" userId="baba3b23-d11d-4f54-b3e3-229518869320" providerId="ADAL" clId="{750F5BF4-502E-468C-BA39-DAA23204EB2E}" dt="2025-04-18T09:01:17.974" v="116" actId="1076"/>
          <ac:spMkLst>
            <pc:docMk/>
            <pc:sldMk cId="1575330401" sldId="304"/>
            <ac:spMk id="2" creationId="{E26DE010-514A-56F4-E05A-4104A8CAF9C1}"/>
          </ac:spMkLst>
        </pc:spChg>
        <pc:spChg chg="mod">
          <ac:chgData name="GONZALEZ VAZQUEZ Jesus (CANDRIAM)" userId="baba3b23-d11d-4f54-b3e3-229518869320" providerId="ADAL" clId="{750F5BF4-502E-468C-BA39-DAA23204EB2E}" dt="2025-04-18T09:02:13.894" v="158" actId="14100"/>
          <ac:spMkLst>
            <pc:docMk/>
            <pc:sldMk cId="1575330401" sldId="304"/>
            <ac:spMk id="3" creationId="{C50ACA3F-0C3B-CFD2-01DE-ABF104346EAB}"/>
          </ac:spMkLst>
        </pc:spChg>
        <pc:picChg chg="add mod">
          <ac:chgData name="GONZALEZ VAZQUEZ Jesus (CANDRIAM)" userId="baba3b23-d11d-4f54-b3e3-229518869320" providerId="ADAL" clId="{750F5BF4-502E-468C-BA39-DAA23204EB2E}" dt="2025-04-18T09:16:46.748" v="162" actId="962"/>
          <ac:picMkLst>
            <pc:docMk/>
            <pc:sldMk cId="1575330401" sldId="304"/>
            <ac:picMk id="5" creationId="{9390A350-37B1-E3D2-F4D5-96D63B6BE6EB}"/>
          </ac:picMkLst>
        </pc:picChg>
        <pc:picChg chg="add mod">
          <ac:chgData name="GONZALEZ VAZQUEZ Jesus (CANDRIAM)" userId="baba3b23-d11d-4f54-b3e3-229518869320" providerId="ADAL" clId="{750F5BF4-502E-468C-BA39-DAA23204EB2E}" dt="2025-04-18T09:17:12.277" v="167" actId="1076"/>
          <ac:picMkLst>
            <pc:docMk/>
            <pc:sldMk cId="1575330401" sldId="304"/>
            <ac:picMk id="7" creationId="{E417FB09-07ED-FCD7-ED58-35B9056F6D6D}"/>
          </ac:picMkLst>
        </pc:picChg>
        <pc:picChg chg="add mod">
          <ac:chgData name="GONZALEZ VAZQUEZ Jesus (CANDRIAM)" userId="baba3b23-d11d-4f54-b3e3-229518869320" providerId="ADAL" clId="{750F5BF4-502E-468C-BA39-DAA23204EB2E}" dt="2025-04-18T09:17:45.174" v="173" actId="1076"/>
          <ac:picMkLst>
            <pc:docMk/>
            <pc:sldMk cId="1575330401" sldId="304"/>
            <ac:picMk id="9" creationId="{4C277C56-88C3-ADAB-F29E-2CC1FB27965D}"/>
          </ac:picMkLst>
        </pc:picChg>
        <pc:picChg chg="add mod">
          <ac:chgData name="GONZALEZ VAZQUEZ Jesus (CANDRIAM)" userId="baba3b23-d11d-4f54-b3e3-229518869320" providerId="ADAL" clId="{750F5BF4-502E-468C-BA39-DAA23204EB2E}" dt="2025-04-18T11:26:32.605" v="594" actId="14100"/>
          <ac:picMkLst>
            <pc:docMk/>
            <pc:sldMk cId="1575330401" sldId="304"/>
            <ac:picMk id="11" creationId="{3EA5936C-C8B0-07AA-F956-BD71AD9D20CB}"/>
          </ac:picMkLst>
        </pc:picChg>
        <pc:picChg chg="add mod">
          <ac:chgData name="GONZALEZ VAZQUEZ Jesus (CANDRIAM)" userId="baba3b23-d11d-4f54-b3e3-229518869320" providerId="ADAL" clId="{750F5BF4-502E-468C-BA39-DAA23204EB2E}" dt="2025-04-18T11:26:37.133" v="595" actId="14100"/>
          <ac:picMkLst>
            <pc:docMk/>
            <pc:sldMk cId="1575330401" sldId="304"/>
            <ac:picMk id="13" creationId="{8F8D4D51-90B9-2EBF-37F2-43C3ED8C4B94}"/>
          </ac:picMkLst>
        </pc:picChg>
        <pc:picChg chg="add mod">
          <ac:chgData name="GONZALEZ VAZQUEZ Jesus (CANDRIAM)" userId="baba3b23-d11d-4f54-b3e3-229518869320" providerId="ADAL" clId="{750F5BF4-502E-468C-BA39-DAA23204EB2E}" dt="2025-04-18T11:26:44.213" v="596" actId="14100"/>
          <ac:picMkLst>
            <pc:docMk/>
            <pc:sldMk cId="1575330401" sldId="304"/>
            <ac:picMk id="15" creationId="{461BA5B1-A8DD-67A2-F836-5FE1FDFDEE0C}"/>
          </ac:picMkLst>
        </pc:picChg>
      </pc:sldChg>
      <pc:sldChg chg="addSp delSp modSp add mod ord modClrScheme chgLayout">
        <pc:chgData name="GONZALEZ VAZQUEZ Jesus (CANDRIAM)" userId="baba3b23-d11d-4f54-b3e3-229518869320" providerId="ADAL" clId="{750F5BF4-502E-468C-BA39-DAA23204EB2E}" dt="2025-04-18T10:33:17.188" v="581" actId="1076"/>
        <pc:sldMkLst>
          <pc:docMk/>
          <pc:sldMk cId="3748528102" sldId="305"/>
        </pc:sldMkLst>
        <pc:spChg chg="mod">
          <ac:chgData name="GONZALEZ VAZQUEZ Jesus (CANDRIAM)" userId="baba3b23-d11d-4f54-b3e3-229518869320" providerId="ADAL" clId="{750F5BF4-502E-468C-BA39-DAA23204EB2E}" dt="2025-04-18T10:33:03.349" v="579" actId="26606"/>
          <ac:spMkLst>
            <pc:docMk/>
            <pc:sldMk cId="3748528102" sldId="305"/>
            <ac:spMk id="2" creationId="{C2CC6EDC-7890-ECB0-D386-13FED6D75951}"/>
          </ac:spMkLst>
        </pc:spChg>
        <pc:spChg chg="mod">
          <ac:chgData name="GONZALEZ VAZQUEZ Jesus (CANDRIAM)" userId="baba3b23-d11d-4f54-b3e3-229518869320" providerId="ADAL" clId="{750F5BF4-502E-468C-BA39-DAA23204EB2E}" dt="2025-04-18T10:33:17.188" v="581" actId="1076"/>
          <ac:spMkLst>
            <pc:docMk/>
            <pc:sldMk cId="3748528102" sldId="305"/>
            <ac:spMk id="3" creationId="{B4F2DFEC-7AEE-368D-9859-A3EFDCE69E5B}"/>
          </ac:spMkLst>
        </pc:spChg>
        <pc:spChg chg="add del mod">
          <ac:chgData name="GONZALEZ VAZQUEZ Jesus (CANDRIAM)" userId="baba3b23-d11d-4f54-b3e3-229518869320" providerId="ADAL" clId="{750F5BF4-502E-468C-BA39-DAA23204EB2E}" dt="2025-04-18T10:33:03.349" v="579" actId="26606"/>
          <ac:spMkLst>
            <pc:docMk/>
            <pc:sldMk cId="3748528102" sldId="305"/>
            <ac:spMk id="10" creationId="{8D0AFD98-387D-EEC1-8BBE-99E159E03ABB}"/>
          </ac:spMkLst>
        </pc:spChg>
        <pc:picChg chg="add mod">
          <ac:chgData name="GONZALEZ VAZQUEZ Jesus (CANDRIAM)" userId="baba3b23-d11d-4f54-b3e3-229518869320" providerId="ADAL" clId="{750F5BF4-502E-468C-BA39-DAA23204EB2E}" dt="2025-04-18T10:33:03.349" v="579" actId="26606"/>
          <ac:picMkLst>
            <pc:docMk/>
            <pc:sldMk cId="3748528102" sldId="305"/>
            <ac:picMk id="5" creationId="{2A77A0F6-C283-DBF2-28F6-D0D23C8B31CC}"/>
          </ac:picMkLst>
        </pc:picChg>
      </pc:sldChg>
      <pc:sldChg chg="addSp modSp add mod ord">
        <pc:chgData name="GONZALEZ VAZQUEZ Jesus (CANDRIAM)" userId="baba3b23-d11d-4f54-b3e3-229518869320" providerId="ADAL" clId="{750F5BF4-502E-468C-BA39-DAA23204EB2E}" dt="2025-04-18T10:17:44.478" v="572" actId="1076"/>
        <pc:sldMkLst>
          <pc:docMk/>
          <pc:sldMk cId="2473826483" sldId="306"/>
        </pc:sldMkLst>
        <pc:spChg chg="mod">
          <ac:chgData name="GONZALEZ VAZQUEZ Jesus (CANDRIAM)" userId="baba3b23-d11d-4f54-b3e3-229518869320" providerId="ADAL" clId="{750F5BF4-502E-468C-BA39-DAA23204EB2E}" dt="2025-04-18T10:17:44.478" v="572" actId="1076"/>
          <ac:spMkLst>
            <pc:docMk/>
            <pc:sldMk cId="2473826483" sldId="306"/>
            <ac:spMk id="2" creationId="{9A04C3B2-E162-FF54-4CAF-25346FA1C008}"/>
          </ac:spMkLst>
        </pc:spChg>
        <pc:spChg chg="mod">
          <ac:chgData name="GONZALEZ VAZQUEZ Jesus (CANDRIAM)" userId="baba3b23-d11d-4f54-b3e3-229518869320" providerId="ADAL" clId="{750F5BF4-502E-468C-BA39-DAA23204EB2E}" dt="2025-04-18T09:24:15.143" v="284" actId="20577"/>
          <ac:spMkLst>
            <pc:docMk/>
            <pc:sldMk cId="2473826483" sldId="306"/>
            <ac:spMk id="3" creationId="{73B0AA1A-621B-FDAA-85F5-91363CDD97A1}"/>
          </ac:spMkLst>
        </pc:spChg>
        <pc:picChg chg="add mod">
          <ac:chgData name="GONZALEZ VAZQUEZ Jesus (CANDRIAM)" userId="baba3b23-d11d-4f54-b3e3-229518869320" providerId="ADAL" clId="{750F5BF4-502E-468C-BA39-DAA23204EB2E}" dt="2025-04-18T10:17:41.999" v="571" actId="1076"/>
          <ac:picMkLst>
            <pc:docMk/>
            <pc:sldMk cId="2473826483" sldId="306"/>
            <ac:picMk id="5" creationId="{FBA0A7DF-7CD3-340E-6AF6-B94F6EDB63D2}"/>
          </ac:picMkLst>
        </pc:picChg>
      </pc:sldChg>
      <pc:sldChg chg="addSp modSp add mod">
        <pc:chgData name="GONZALEZ VAZQUEZ Jesus (CANDRIAM)" userId="baba3b23-d11d-4f54-b3e3-229518869320" providerId="ADAL" clId="{750F5BF4-502E-468C-BA39-DAA23204EB2E}" dt="2025-04-18T10:42:12.997" v="587" actId="962"/>
        <pc:sldMkLst>
          <pc:docMk/>
          <pc:sldMk cId="2135363070" sldId="307"/>
        </pc:sldMkLst>
        <pc:spChg chg="mod">
          <ac:chgData name="GONZALEZ VAZQUEZ Jesus (CANDRIAM)" userId="baba3b23-d11d-4f54-b3e3-229518869320" providerId="ADAL" clId="{750F5BF4-502E-468C-BA39-DAA23204EB2E}" dt="2025-04-18T09:25:38.253" v="361" actId="20577"/>
          <ac:spMkLst>
            <pc:docMk/>
            <pc:sldMk cId="2135363070" sldId="307"/>
            <ac:spMk id="2" creationId="{1A7AF4B5-792A-077E-1555-AAC0EA33B198}"/>
          </ac:spMkLst>
        </pc:spChg>
        <pc:spChg chg="mod">
          <ac:chgData name="GONZALEZ VAZQUEZ Jesus (CANDRIAM)" userId="baba3b23-d11d-4f54-b3e3-229518869320" providerId="ADAL" clId="{750F5BF4-502E-468C-BA39-DAA23204EB2E}" dt="2025-04-18T10:42:04.281" v="582" actId="14100"/>
          <ac:spMkLst>
            <pc:docMk/>
            <pc:sldMk cId="2135363070" sldId="307"/>
            <ac:spMk id="3" creationId="{698ACCFD-59F1-BFE1-9435-15BCAC8D90CF}"/>
          </ac:spMkLst>
        </pc:spChg>
        <pc:picChg chg="add mod">
          <ac:chgData name="GONZALEZ VAZQUEZ Jesus (CANDRIAM)" userId="baba3b23-d11d-4f54-b3e3-229518869320" providerId="ADAL" clId="{750F5BF4-502E-468C-BA39-DAA23204EB2E}" dt="2025-04-18T10:42:12.997" v="587" actId="962"/>
          <ac:picMkLst>
            <pc:docMk/>
            <pc:sldMk cId="2135363070" sldId="307"/>
            <ac:picMk id="5" creationId="{0D261AFC-9B41-8453-6FD3-23356A501F22}"/>
          </ac:picMkLst>
        </pc:picChg>
      </pc:sldChg>
      <pc:sldChg chg="addSp modSp add mod">
        <pc:chgData name="GONZALEZ VAZQUEZ Jesus (CANDRIAM)" userId="baba3b23-d11d-4f54-b3e3-229518869320" providerId="ADAL" clId="{750F5BF4-502E-468C-BA39-DAA23204EB2E}" dt="2025-04-18T11:36:55.621" v="601" actId="962"/>
        <pc:sldMkLst>
          <pc:docMk/>
          <pc:sldMk cId="4050994119" sldId="308"/>
        </pc:sldMkLst>
        <pc:spChg chg="mod">
          <ac:chgData name="GONZALEZ VAZQUEZ Jesus (CANDRIAM)" userId="baba3b23-d11d-4f54-b3e3-229518869320" providerId="ADAL" clId="{750F5BF4-502E-468C-BA39-DAA23204EB2E}" dt="2025-04-18T09:26:48.365" v="467" actId="20577"/>
          <ac:spMkLst>
            <pc:docMk/>
            <pc:sldMk cId="4050994119" sldId="308"/>
            <ac:spMk id="2" creationId="{0EDD4F1C-24CA-053C-AE84-8AF3ED54D150}"/>
          </ac:spMkLst>
        </pc:spChg>
        <pc:spChg chg="mod">
          <ac:chgData name="GONZALEZ VAZQUEZ Jesus (CANDRIAM)" userId="baba3b23-d11d-4f54-b3e3-229518869320" providerId="ADAL" clId="{750F5BF4-502E-468C-BA39-DAA23204EB2E}" dt="2025-04-18T11:36:45.445" v="597" actId="14100"/>
          <ac:spMkLst>
            <pc:docMk/>
            <pc:sldMk cId="4050994119" sldId="308"/>
            <ac:spMk id="3" creationId="{8DE369B4-74F7-EBB5-413C-9B5C4CFD9CD7}"/>
          </ac:spMkLst>
        </pc:spChg>
        <pc:picChg chg="add mod">
          <ac:chgData name="GONZALEZ VAZQUEZ Jesus (CANDRIAM)" userId="baba3b23-d11d-4f54-b3e3-229518869320" providerId="ADAL" clId="{750F5BF4-502E-468C-BA39-DAA23204EB2E}" dt="2025-04-18T11:36:55.621" v="601" actId="962"/>
          <ac:picMkLst>
            <pc:docMk/>
            <pc:sldMk cId="4050994119" sldId="308"/>
            <ac:picMk id="5" creationId="{72755185-CCC5-C428-00E5-7CF6E9BA958D}"/>
          </ac:picMkLst>
        </pc:picChg>
      </pc:sldChg>
      <pc:sldChg chg="addSp delSp modSp add mod setBg">
        <pc:chgData name="GONZALEZ VAZQUEZ Jesus (CANDRIAM)" userId="baba3b23-d11d-4f54-b3e3-229518869320" providerId="ADAL" clId="{750F5BF4-502E-468C-BA39-DAA23204EB2E}" dt="2025-04-18T21:10:29.851" v="1259"/>
        <pc:sldMkLst>
          <pc:docMk/>
          <pc:sldMk cId="3108209259" sldId="309"/>
        </pc:sldMkLst>
        <pc:spChg chg="mod">
          <ac:chgData name="GONZALEZ VAZQUEZ Jesus (CANDRIAM)" userId="baba3b23-d11d-4f54-b3e3-229518869320" providerId="ADAL" clId="{750F5BF4-502E-468C-BA39-DAA23204EB2E}" dt="2025-04-18T09:27:23.174" v="500" actId="20577"/>
          <ac:spMkLst>
            <pc:docMk/>
            <pc:sldMk cId="3108209259" sldId="309"/>
            <ac:spMk id="2" creationId="{7F3C22DF-6850-B047-A02C-1605FC716ED2}"/>
          </ac:spMkLst>
        </pc:spChg>
        <pc:spChg chg="del mod">
          <ac:chgData name="GONZALEZ VAZQUEZ Jesus (CANDRIAM)" userId="baba3b23-d11d-4f54-b3e3-229518869320" providerId="ADAL" clId="{750F5BF4-502E-468C-BA39-DAA23204EB2E}" dt="2025-04-18T21:04:12.687" v="1017" actId="21"/>
          <ac:spMkLst>
            <pc:docMk/>
            <pc:sldMk cId="3108209259" sldId="309"/>
            <ac:spMk id="3" creationId="{A36AA264-98C5-D107-C0CD-49D6B7EB94EE}"/>
          </ac:spMkLst>
        </pc:spChg>
        <pc:spChg chg="add del mod">
          <ac:chgData name="GONZALEZ VAZQUEZ Jesus (CANDRIAM)" userId="baba3b23-d11d-4f54-b3e3-229518869320" providerId="ADAL" clId="{750F5BF4-502E-468C-BA39-DAA23204EB2E}" dt="2025-04-18T21:04:51.026" v="1021" actId="21"/>
          <ac:spMkLst>
            <pc:docMk/>
            <pc:sldMk cId="3108209259" sldId="309"/>
            <ac:spMk id="7" creationId="{A1C7B563-EC43-8523-402D-7599528C7445}"/>
          </ac:spMkLst>
        </pc:spChg>
        <pc:picChg chg="add mod">
          <ac:chgData name="GONZALEZ VAZQUEZ Jesus (CANDRIAM)" userId="baba3b23-d11d-4f54-b3e3-229518869320" providerId="ADAL" clId="{750F5BF4-502E-468C-BA39-DAA23204EB2E}" dt="2025-04-18T21:04:23.454" v="1020" actId="1076"/>
          <ac:picMkLst>
            <pc:docMk/>
            <pc:sldMk cId="3108209259" sldId="309"/>
            <ac:picMk id="5" creationId="{14A29A18-224A-471F-DCC5-628714117CBA}"/>
          </ac:picMkLst>
        </pc:picChg>
      </pc:sldChg>
      <pc:sldChg chg="delSp new mod ord">
        <pc:chgData name="GONZALEZ VAZQUEZ Jesus (CANDRIAM)" userId="baba3b23-d11d-4f54-b3e3-229518869320" providerId="ADAL" clId="{750F5BF4-502E-468C-BA39-DAA23204EB2E}" dt="2025-04-18T09:31:58.231" v="566" actId="478"/>
        <pc:sldMkLst>
          <pc:docMk/>
          <pc:sldMk cId="3596300488" sldId="310"/>
        </pc:sldMkLst>
        <pc:spChg chg="del">
          <ac:chgData name="GONZALEZ VAZQUEZ Jesus (CANDRIAM)" userId="baba3b23-d11d-4f54-b3e3-229518869320" providerId="ADAL" clId="{750F5BF4-502E-468C-BA39-DAA23204EB2E}" dt="2025-04-18T09:31:55.532" v="565" actId="478"/>
          <ac:spMkLst>
            <pc:docMk/>
            <pc:sldMk cId="3596300488" sldId="310"/>
            <ac:spMk id="2" creationId="{FE09A72B-4A59-D88F-76C4-83AAF277A0C9}"/>
          </ac:spMkLst>
        </pc:spChg>
        <pc:spChg chg="del">
          <ac:chgData name="GONZALEZ VAZQUEZ Jesus (CANDRIAM)" userId="baba3b23-d11d-4f54-b3e3-229518869320" providerId="ADAL" clId="{750F5BF4-502E-468C-BA39-DAA23204EB2E}" dt="2025-04-18T09:31:58.231" v="566" actId="478"/>
          <ac:spMkLst>
            <pc:docMk/>
            <pc:sldMk cId="3596300488" sldId="310"/>
            <ac:spMk id="3" creationId="{02EA0291-63CA-2853-22A6-F3D076B72BA5}"/>
          </ac:spMkLst>
        </pc:spChg>
      </pc:sldChg>
      <pc:sldMasterChg chg="setBg modSldLayout">
        <pc:chgData name="GONZALEZ VAZQUEZ Jesus (CANDRIAM)" userId="baba3b23-d11d-4f54-b3e3-229518869320" providerId="ADAL" clId="{750F5BF4-502E-468C-BA39-DAA23204EB2E}" dt="2025-04-18T21:09:23.319" v="1219"/>
        <pc:sldMasterMkLst>
          <pc:docMk/>
          <pc:sldMasterMk cId="2347082301" sldId="2147483648"/>
        </pc:sldMasterMkLst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388496270" sldId="2147483649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657855598" sldId="2147483682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502723417" sldId="2147483683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889032674" sldId="2147483684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329623873" sldId="2147483685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196360325" sldId="2147483686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701264862" sldId="2147483687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499728220" sldId="2147483688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854947976" sldId="2147483689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518480715" sldId="2147483690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099492088" sldId="2147483691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2343850875" sldId="2147483692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2960835424" sldId="21474836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4/10/2025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52473-B719-BF6C-4829-22BDEDE0D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3A27E-9CB2-C7F4-6496-C5F3E7414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68261-0EC1-EA6C-F6CC-146259C14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17DC6-80C0-CC5F-B042-BA5FB6319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E2F2-F242-6B82-5810-B6A81823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BEF4C-4131-71D2-8E8F-9CF254359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A2679-462E-6C2A-E380-41F53D72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6C2C6-3ECE-3298-723B-2240BB3CF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8BA07-B9BB-40A0-00E8-DEC587A2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7120F-C120-298A-A58F-1C277EE4F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43B25-7625-FA77-CECD-A470DD7EF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6C191-C98B-7EBE-5922-AEE0898A3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8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78D0-8F07-755E-8CA5-1F0D35952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C4117-E93B-F143-7736-7D3B083A5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A2084-506B-E92A-16AB-55FD4D428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7B1E6-ADA8-D004-7EC9-9B238DB6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9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C26D1-4141-C896-A857-7779FCF9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DAF77-13BB-5D8B-9414-9A5E67289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9A71F-4038-840F-48A0-6F1F608E8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EC3BE-66F4-3460-8034-ED72B8D56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5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041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3BEC-9CA3-6BA1-5AAC-747219867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2FE0D-AB06-322A-B329-73376FAC7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421A9-0BCA-F135-9383-406D1580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9922D-D4D3-DFA6-96A7-6CB40FDE7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rezi.com/view/DjFYmebyYMI0kdeGPTIY/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esusbasail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00593"/>
            <a:ext cx="10954512" cy="2939143"/>
          </a:xfrm>
        </p:spPr>
        <p:txBody>
          <a:bodyPr anchor="b"/>
          <a:lstStyle/>
          <a:p>
            <a:r>
              <a:rPr lang="en-US" dirty="0"/>
              <a:t>About staying young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According to science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Future: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•	Conclusion:</a:t>
            </a:r>
          </a:p>
          <a:p>
            <a:r>
              <a:rPr lang="en-US" dirty="0"/>
              <a:t>"Aging News provides valuable insights into how news evolves over time, offering users a new perspective on news consumption. The project has shown great potential for application in media companies, content managers, and data scientists."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55131" y="2441447"/>
            <a:ext cx="3501717" cy="357530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•	Future Work:</a:t>
            </a:r>
          </a:p>
          <a:p>
            <a:r>
              <a:rPr lang="en-US" dirty="0"/>
              <a:t>o	Implement machine learning to predict news relevance in the future.</a:t>
            </a:r>
          </a:p>
          <a:p>
            <a:r>
              <a:rPr lang="en-US" dirty="0"/>
              <a:t>o	Add more robust filtering options (e.g., based on region, publication, etc.).</a:t>
            </a:r>
          </a:p>
          <a:p>
            <a:r>
              <a:rPr lang="en-US" dirty="0"/>
              <a:t>o	Explore ways to automate news categorization based on sentiment analysis.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you, 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 dirty="0"/>
              <a:t>Jesus </a:t>
            </a:r>
            <a:r>
              <a:rPr lang="en-US" noProof="0" dirty="0" err="1"/>
              <a:t>gonzalez</a:t>
            </a:r>
            <a:r>
              <a:rPr lang="en-US" noProof="0" dirty="0"/>
              <a:t> </a:t>
            </a:r>
            <a:r>
              <a:rPr lang="en-US" noProof="0" dirty="0" err="1"/>
              <a:t>vazquez</a:t>
            </a:r>
            <a:endParaRPr lang="en-US" noProof="0" dirty="0"/>
          </a:p>
          <a:p>
            <a:r>
              <a:rPr lang="en-US" dirty="0"/>
              <a:t>+49 160 807 6571</a:t>
            </a:r>
            <a:endParaRPr lang="en-US" noProof="0" dirty="0"/>
          </a:p>
          <a:p>
            <a:r>
              <a:rPr lang="en-US" dirty="0"/>
              <a:t>email</a:t>
            </a:r>
            <a:r>
              <a:rPr lang="en-US" noProof="0" dirty="0"/>
              <a:t>@jesusbasail.COM</a:t>
            </a:r>
          </a:p>
          <a:p>
            <a:r>
              <a:rPr lang="en-US" noProof="0" dirty="0"/>
              <a:t>WWW.</a:t>
            </a:r>
            <a:r>
              <a:rPr lang="en-US" dirty="0" err="1"/>
              <a:t>jesusbasail</a:t>
            </a:r>
            <a:r>
              <a:rPr lang="en-US" noProof="0" dirty="0"/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B4F43-354F-FD65-0A86-4165D129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300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5754624" cy="2953512"/>
          </a:xfrm>
          <a:noFill/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Growing interest on longevity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Scientific contribution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of information overload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Importance of reliable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Rise of dietary supplements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Claims of the fountain of youth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B91D8-B3CF-46CE-07FC-F96FAC47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22" y="305560"/>
            <a:ext cx="2409662" cy="2134047"/>
          </a:xfrm>
          <a:prstGeom prst="rect">
            <a:avLst/>
          </a:prstGeom>
        </p:spPr>
      </p:pic>
      <p:pic>
        <p:nvPicPr>
          <p:cNvPr id="7" name="Picture 6" descr="Two people's face&#10;&#10;AI-generated content may be incorrect.">
            <a:extLst>
              <a:ext uri="{FF2B5EF4-FFF2-40B4-BE49-F238E27FC236}">
                <a16:creationId xmlns:a16="http://schemas.microsoft.com/office/drawing/2014/main" id="{832CD977-02DE-81F9-A97E-4CF57B53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623" y="4553679"/>
            <a:ext cx="2479183" cy="2237921"/>
          </a:xfrm>
          <a:prstGeom prst="rect">
            <a:avLst/>
          </a:prstGeom>
        </p:spPr>
      </p:pic>
      <p:pic>
        <p:nvPicPr>
          <p:cNvPr id="10" name="Picture 9" descr="A collage of a person's face&#10;&#10;AI-generated content may be incorrect.">
            <a:extLst>
              <a:ext uri="{FF2B5EF4-FFF2-40B4-BE49-F238E27FC236}">
                <a16:creationId xmlns:a16="http://schemas.microsoft.com/office/drawing/2014/main" id="{608FBA8F-D7F7-A389-0A6F-0A49F178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74" y="3739871"/>
            <a:ext cx="371526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44AD-179F-5EC1-DCF5-C3EC13B34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4915-5047-C728-9F59-61134F76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56B0-373D-99E2-DFAB-DC9D34F21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5754624" cy="2953512"/>
          </a:xfrm>
          <a:noFill/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Growing interest on longevity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Scientific contribution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of information overload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Importance of reliable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Rise of dietary supplements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Claims of the fountain of youth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8200C-C2CC-9F9C-BD0F-4C1E9285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3" name="Picture 32" descr="A person looking at a field of corn&#10;&#10;AI-generated content may be incorrect.">
            <a:extLst>
              <a:ext uri="{FF2B5EF4-FFF2-40B4-BE49-F238E27FC236}">
                <a16:creationId xmlns:a16="http://schemas.microsoft.com/office/drawing/2014/main" id="{8A302036-3ADF-FC3A-6594-B6DF7C4B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582" y="2238101"/>
            <a:ext cx="7222309" cy="4062549"/>
          </a:xfrm>
          <a:prstGeom prst="rect">
            <a:avLst/>
          </a:prstGeom>
        </p:spPr>
      </p:pic>
      <p:pic>
        <p:nvPicPr>
          <p:cNvPr id="35" name="Picture 34" descr="A group of people in a group&#10;&#10;AI-generated content may be incorrect.">
            <a:extLst>
              <a:ext uri="{FF2B5EF4-FFF2-40B4-BE49-F238E27FC236}">
                <a16:creationId xmlns:a16="http://schemas.microsoft.com/office/drawing/2014/main" id="{88C23774-96E3-154D-E33A-9382475A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04" y="2153199"/>
            <a:ext cx="7222309" cy="4062549"/>
          </a:xfrm>
          <a:prstGeom prst="rect">
            <a:avLst/>
          </a:prstGeom>
        </p:spPr>
      </p:pic>
      <p:pic>
        <p:nvPicPr>
          <p:cNvPr id="37" name="Picture 36" descr="A close-up of a person's head&#10;&#10;AI-generated content may be incorrect.">
            <a:extLst>
              <a:ext uri="{FF2B5EF4-FFF2-40B4-BE49-F238E27FC236}">
                <a16:creationId xmlns:a16="http://schemas.microsoft.com/office/drawing/2014/main" id="{84ECA8DB-4E91-4A85-6016-44C5CBAA3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005" y="2062302"/>
            <a:ext cx="7222309" cy="4062549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2E0811-47B2-CE05-8946-6C36EBE8E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976" y="1965960"/>
            <a:ext cx="7222309" cy="4062549"/>
          </a:xfrm>
          <a:prstGeom prst="rect">
            <a:avLst/>
          </a:prstGeom>
        </p:spPr>
      </p:pic>
      <p:pic>
        <p:nvPicPr>
          <p:cNvPr id="41" name="Picture 40" descr="A close-up of a product&#10;&#10;AI-generated content may be incorrect.">
            <a:extLst>
              <a:ext uri="{FF2B5EF4-FFF2-40B4-BE49-F238E27FC236}">
                <a16:creationId xmlns:a16="http://schemas.microsoft.com/office/drawing/2014/main" id="{D37CE25F-188B-DA7B-2A36-B248C33CF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161" y="1864722"/>
            <a:ext cx="7222310" cy="4062549"/>
          </a:xfrm>
          <a:prstGeom prst="rect">
            <a:avLst/>
          </a:prstGeom>
        </p:spPr>
      </p:pic>
      <p:pic>
        <p:nvPicPr>
          <p:cNvPr id="43" name="Picture 42" descr="A close-up of a product&#10;&#10;AI-generated content may be incorrect.">
            <a:extLst>
              <a:ext uri="{FF2B5EF4-FFF2-40B4-BE49-F238E27FC236}">
                <a16:creationId xmlns:a16="http://schemas.microsoft.com/office/drawing/2014/main" id="{50005C9F-3BAA-794C-657A-6E1B15E4F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960" y="1757502"/>
            <a:ext cx="7231696" cy="4067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5AEFF8-FEC2-BA1C-FD55-99CCA62495DC}"/>
              </a:ext>
            </a:extLst>
          </p:cNvPr>
          <p:cNvSpPr txBox="1"/>
          <p:nvPr/>
        </p:nvSpPr>
        <p:spPr>
          <a:xfrm>
            <a:off x="334765" y="6247160"/>
            <a:ext cx="3539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hlinkClick r:id="rId8"/>
              </a:rPr>
              <a:t>prezi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15870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042DA-5DC2-3C79-1679-8ECFEE7FC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D7D0-464A-86BA-9A18-DDDB2AC7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>
            <a:normAutofit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5A610-26BF-64F3-6E9F-DF86A1C62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Evaluating credibility in marketing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role of consumer awareness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 for automated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Benefits of data analysis in longevity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NLP applications</a:t>
            </a:r>
          </a:p>
        </p:txBody>
      </p:sp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E7A105CD-E1A7-21A5-D2B4-C4E9140B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592" y="2015109"/>
            <a:ext cx="6620256" cy="3723893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1A06F4-A31E-40A0-AC92-50FDADFC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900"/>
          </a:p>
        </p:txBody>
      </p:sp>
      <p:pic>
        <p:nvPicPr>
          <p:cNvPr id="10" name="Picture 9" descr="A person with a large belly&#10;&#10;AI-generated content may be incorrect.">
            <a:extLst>
              <a:ext uri="{FF2B5EF4-FFF2-40B4-BE49-F238E27FC236}">
                <a16:creationId xmlns:a16="http://schemas.microsoft.com/office/drawing/2014/main" id="{EE0A89A1-F5AC-B876-D8D0-BB22AC035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606" y="1865173"/>
            <a:ext cx="6619386" cy="4193177"/>
          </a:xfrm>
          <a:prstGeom prst="rect">
            <a:avLst/>
          </a:prstGeom>
        </p:spPr>
      </p:pic>
      <p:pic>
        <p:nvPicPr>
          <p:cNvPr id="12" name="Picture 11" descr="A black and white photo of two people&#10;&#10;AI-generated content may be incorrect.">
            <a:extLst>
              <a:ext uri="{FF2B5EF4-FFF2-40B4-BE49-F238E27FC236}">
                <a16:creationId xmlns:a16="http://schemas.microsoft.com/office/drawing/2014/main" id="{3071BBE0-2BD9-8997-1D09-AE1654418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194" y="1731128"/>
            <a:ext cx="6620254" cy="4193177"/>
          </a:xfrm>
          <a:prstGeom prst="rect">
            <a:avLst/>
          </a:prstGeom>
        </p:spPr>
      </p:pic>
      <p:pic>
        <p:nvPicPr>
          <p:cNvPr id="14" name="Picture 13" descr="A black and white text overlay&#10;&#10;AI-generated content may be incorrect.">
            <a:extLst>
              <a:ext uri="{FF2B5EF4-FFF2-40B4-BE49-F238E27FC236}">
                <a16:creationId xmlns:a16="http://schemas.microsoft.com/office/drawing/2014/main" id="{6042E7D1-AB7D-56C7-F64E-C1E25B823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781" y="1644502"/>
            <a:ext cx="6620255" cy="4193177"/>
          </a:xfrm>
          <a:prstGeom prst="rect">
            <a:avLst/>
          </a:prstGeom>
        </p:spPr>
      </p:pic>
      <p:pic>
        <p:nvPicPr>
          <p:cNvPr id="16" name="Picture 15" descr="A person holding a phone&#10;&#10;AI-generated content may be incorrect.">
            <a:extLst>
              <a:ext uri="{FF2B5EF4-FFF2-40B4-BE49-F238E27FC236}">
                <a16:creationId xmlns:a16="http://schemas.microsoft.com/office/drawing/2014/main" id="{EF9C5528-A37B-E07F-AFB6-072DBA0AE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238" y="1545335"/>
            <a:ext cx="6619386" cy="419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9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1F93E-5910-433D-C518-896DF864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BABD-B665-F46B-CB89-7DB6F02B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288869"/>
          </a:xfrm>
          <a:noFill/>
        </p:spPr>
        <p:txBody>
          <a:bodyPr>
            <a:noAutofit/>
          </a:bodyPr>
          <a:lstStyle/>
          <a:p>
            <a:r>
              <a:rPr lang="en-US" dirty="0"/>
              <a:t>Code &amp; Technical Details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DCDD37-63E0-82A6-F0FC-ED30A77E9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D9A6D6F2-A1B6-7FE6-CB30-021503AB7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22" y="2207625"/>
            <a:ext cx="6210619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7083A-7218-AC1D-3E3A-E9901536A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F6CE-A46C-5786-0978-9C6FCE7B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Code &amp; Technical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380EB-A035-7A67-54E3-A1DCD9D24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146227"/>
            <a:ext cx="6327648" cy="3090672"/>
          </a:xfrm>
          <a:noFill/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r>
              <a:rPr lang="en-US" dirty="0"/>
              <a:t>Content:</a:t>
            </a:r>
          </a:p>
          <a:p>
            <a:r>
              <a:rPr lang="en-US" dirty="0"/>
              <a:t>•	Code Snippet:</a:t>
            </a:r>
          </a:p>
          <a:p>
            <a:r>
              <a:rPr lang="en-US" dirty="0"/>
              <a:t>"Here’s a simple function that fetches news articles based on a specific keyword and tracks the number of shares and comments over time."</a:t>
            </a:r>
          </a:p>
          <a:p>
            <a:r>
              <a:rPr lang="en-US" dirty="0"/>
              <a:t>•	def </a:t>
            </a:r>
            <a:r>
              <a:rPr lang="en-US" dirty="0" err="1"/>
              <a:t>fetch_news_data</a:t>
            </a:r>
            <a:r>
              <a:rPr lang="en-US" dirty="0"/>
              <a:t>(keyword):</a:t>
            </a:r>
          </a:p>
          <a:p>
            <a:r>
              <a:rPr lang="en-US" dirty="0"/>
              <a:t>•	    # Fetches articles based on the keyword and analyzes user engagement</a:t>
            </a:r>
          </a:p>
          <a:p>
            <a:r>
              <a:rPr lang="en-US" dirty="0"/>
              <a:t>•	    articles = </a:t>
            </a:r>
            <a:r>
              <a:rPr lang="en-US" dirty="0" err="1"/>
              <a:t>get_articles_from_api</a:t>
            </a:r>
            <a:r>
              <a:rPr lang="en-US" dirty="0"/>
              <a:t>(keyword)</a:t>
            </a:r>
          </a:p>
          <a:p>
            <a:r>
              <a:rPr lang="en-US" dirty="0"/>
              <a:t>•	    for article in articles:</a:t>
            </a:r>
          </a:p>
          <a:p>
            <a:r>
              <a:rPr lang="en-US" dirty="0"/>
              <a:t>•	        </a:t>
            </a:r>
            <a:r>
              <a:rPr lang="en-US" dirty="0" err="1"/>
              <a:t>analyze_engagement</a:t>
            </a:r>
            <a:r>
              <a:rPr lang="en-US" dirty="0"/>
              <a:t>(article)</a:t>
            </a:r>
          </a:p>
          <a:p>
            <a:r>
              <a:rPr lang="en-US" dirty="0"/>
              <a:t>•	    return articles</a:t>
            </a:r>
          </a:p>
          <a:p>
            <a:r>
              <a:rPr lang="en-US" dirty="0"/>
              <a:t>•	Challenges:</a:t>
            </a:r>
          </a:p>
          <a:p>
            <a:r>
              <a:rPr lang="en-US" dirty="0"/>
              <a:t>o	Challenge 1: Scraping data from dynamic websites with JavaScript content.</a:t>
            </a:r>
          </a:p>
          <a:p>
            <a:r>
              <a:rPr lang="en-US" dirty="0"/>
              <a:t>o	Solution: Used Selenium with Python to dynamically load JavaScript-based content.</a:t>
            </a:r>
          </a:p>
          <a:p>
            <a:r>
              <a:rPr lang="en-US" dirty="0"/>
              <a:t>o	Challenge 2: Managing the aging data (especially in terms of user engagement over time).</a:t>
            </a:r>
          </a:p>
          <a:p>
            <a:r>
              <a:rPr lang="en-US" dirty="0"/>
              <a:t>o	Solution: Created an algorithm to monitor the number of shares, comments, and other engagement metrics over set intervals.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40F8F2-7727-2DA6-15C6-DA3B02D4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D849B9A6-10EF-3768-AA3E-544AA2D9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312" y="2050523"/>
            <a:ext cx="5720097" cy="3868267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5FC38540-A2FE-5E60-8C0F-244F0524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1" y="2391468"/>
            <a:ext cx="5781409" cy="36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592183"/>
            <a:ext cx="10460736" cy="3019697"/>
          </a:xfrm>
          <a:noFill/>
        </p:spPr>
        <p:txBody>
          <a:bodyPr>
            <a:noAutofit/>
          </a:bodyPr>
          <a:lstStyle/>
          <a:p>
            <a:r>
              <a:rPr lang="en-US" dirty="0"/>
              <a:t>Our contribution:</a:t>
            </a:r>
            <a:br>
              <a:rPr lang="en-US" dirty="0"/>
            </a:br>
            <a:r>
              <a:rPr lang="en-US" dirty="0"/>
              <a:t>Extending Youth Scientifically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632" y="3827422"/>
            <a:ext cx="10460736" cy="1249680"/>
          </a:xfrm>
          <a:noFill/>
        </p:spPr>
        <p:txBody>
          <a:bodyPr>
            <a:noAutofit/>
          </a:bodyPr>
          <a:lstStyle/>
          <a:p>
            <a:r>
              <a:rPr lang="en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science and AI based </a:t>
            </a:r>
            <a:r>
              <a:rPr lang="en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that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filters</a:t>
            </a:r>
            <a:r>
              <a:rPr lang="en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information</a:t>
            </a:r>
            <a:r>
              <a:rPr lang="en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articles </a:t>
            </a:r>
            <a:r>
              <a:rPr lang="en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multiple sources and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helps to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classify, summarize and assigns relevance to</a:t>
            </a:r>
            <a:r>
              <a:rPr lang="en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these articles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can</a:t>
            </a:r>
            <a:r>
              <a:rPr lang="en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change over time, providing insights into longevity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news</a:t>
            </a:r>
            <a:r>
              <a:rPr lang="en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understands </a:t>
            </a:r>
            <a:r>
              <a:rPr lang="en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audience interest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1CF1-D022-421E-1AC9-A72B43BF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E010-514A-56F4-E05A-4104A8CAF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74202"/>
            <a:ext cx="4037729" cy="1307592"/>
          </a:xfrm>
        </p:spPr>
        <p:txBody>
          <a:bodyPr anchor="b"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ACA3F-0C3B-CFD2-01DE-ABF104346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5317889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Jesus Gonzalez </a:t>
            </a:r>
            <a:r>
              <a:rPr lang="en-US" dirty="0" err="1"/>
              <a:t>vazquez</a:t>
            </a:r>
            <a:endParaRPr lang="en-US" dirty="0"/>
          </a:p>
          <a:p>
            <a:r>
              <a:rPr lang="en-US" dirty="0"/>
              <a:t>Jesus BASAIL</a:t>
            </a:r>
          </a:p>
        </p:txBody>
      </p:sp>
      <p:pic>
        <p:nvPicPr>
          <p:cNvPr id="5" name="Picture 4" descr="A logo of a mechanical engineering company&#10;&#10;AI-generated content may be incorrect.">
            <a:extLst>
              <a:ext uri="{FF2B5EF4-FFF2-40B4-BE49-F238E27FC236}">
                <a16:creationId xmlns:a16="http://schemas.microsoft.com/office/drawing/2014/main" id="{9390A350-37B1-E3D2-F4D5-96D63B6B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698" y="214313"/>
            <a:ext cx="3853301" cy="2167482"/>
          </a:xfrm>
          <a:prstGeom prst="rect">
            <a:avLst/>
          </a:prstGeom>
        </p:spPr>
      </p:pic>
      <p:pic>
        <p:nvPicPr>
          <p:cNvPr id="7" name="Picture 6" descr="A colorful background with white text&#10;&#10;AI-generated content may be incorrect.">
            <a:extLst>
              <a:ext uri="{FF2B5EF4-FFF2-40B4-BE49-F238E27FC236}">
                <a16:creationId xmlns:a16="http://schemas.microsoft.com/office/drawing/2014/main" id="{E417FB09-07ED-FCD7-ED58-35B9056F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98" y="4177936"/>
            <a:ext cx="3810000" cy="2143125"/>
          </a:xfrm>
          <a:prstGeom prst="rect">
            <a:avLst/>
          </a:prstGeom>
        </p:spPr>
      </p:pic>
      <p:pic>
        <p:nvPicPr>
          <p:cNvPr id="9" name="Picture 8" descr="A logo of a bird head&#10;&#10;AI-generated content may be incorrect.">
            <a:extLst>
              <a:ext uri="{FF2B5EF4-FFF2-40B4-BE49-F238E27FC236}">
                <a16:creationId xmlns:a16="http://schemas.microsoft.com/office/drawing/2014/main" id="{4C277C56-88C3-ADAB-F29E-2CC1FB279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417" y="2072640"/>
            <a:ext cx="3858832" cy="2590800"/>
          </a:xfrm>
          <a:prstGeom prst="rect">
            <a:avLst/>
          </a:prstGeom>
        </p:spPr>
      </p:pic>
      <p:pic>
        <p:nvPicPr>
          <p:cNvPr id="11" name="Picture 10" descr="A eagle with a snake and cactus&#10;&#10;AI-generated content may be incorrect.">
            <a:extLst>
              <a:ext uri="{FF2B5EF4-FFF2-40B4-BE49-F238E27FC236}">
                <a16:creationId xmlns:a16="http://schemas.microsoft.com/office/drawing/2014/main" id="{3EA5936C-C8B0-07AA-F956-BD71AD9D2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433" y="214312"/>
            <a:ext cx="1123264" cy="1045985"/>
          </a:xfrm>
          <a:prstGeom prst="rect">
            <a:avLst/>
          </a:prstGeom>
        </p:spPr>
      </p:pic>
      <p:pic>
        <p:nvPicPr>
          <p:cNvPr id="13" name="Picture 12" descr="A symbol of a united states of america&#10;&#10;AI-generated content may be incorrect.">
            <a:extLst>
              <a:ext uri="{FF2B5EF4-FFF2-40B4-BE49-F238E27FC236}">
                <a16:creationId xmlns:a16="http://schemas.microsoft.com/office/drawing/2014/main" id="{8F8D4D51-90B9-2EBF-37F2-43C3ED8C4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781" y="2381795"/>
            <a:ext cx="1032917" cy="1115550"/>
          </a:xfrm>
          <a:prstGeom prst="rect">
            <a:avLst/>
          </a:prstGeom>
        </p:spPr>
      </p:pic>
      <p:pic>
        <p:nvPicPr>
          <p:cNvPr id="15" name="Picture 14" descr="A white eagle with a crown on a red and white shield&#10;&#10;AI-generated content may be incorrect.">
            <a:extLst>
              <a:ext uri="{FF2B5EF4-FFF2-40B4-BE49-F238E27FC236}">
                <a16:creationId xmlns:a16="http://schemas.microsoft.com/office/drawing/2014/main" id="{461BA5B1-A8DD-67A2-F836-5FE1FDFDE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459" y="4240122"/>
            <a:ext cx="1066479" cy="11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0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288869"/>
          </a:xfrm>
          <a:noFill/>
        </p:spPr>
        <p:txBody>
          <a:bodyPr>
            <a:noAutofit/>
          </a:bodyPr>
          <a:lstStyle/>
          <a:p>
            <a:r>
              <a:rPr lang="en-US" dirty="0"/>
              <a:t>Code &amp; Technical Details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56336F-C4AD-FE22-FB2C-54D6978C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41" y="1867901"/>
            <a:ext cx="8242807" cy="462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00082-D552-9779-7A1D-3FEA885DF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968C9D-F8EB-FEA9-D821-683FE5B1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841" y="365760"/>
            <a:ext cx="5336345" cy="2890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6533A9-BB28-FA17-9A84-DF92F8B3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Results /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93E26-139F-D67E-5669-356D047B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D6C1DE-2174-A27A-C08E-BE945149FB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63398" y="1990997"/>
            <a:ext cx="6160443" cy="35879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Jesus Gonzalez Vazquez – Data Science and IT Support</a:t>
            </a:r>
            <a:endParaRPr lang="en-DE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AD5CB0-91F0-72F3-099B-00A7B37E0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4" y="2799417"/>
            <a:ext cx="6322423" cy="3424646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91E2FC-9756-C9AC-BF34-391A27B98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462" y="2612571"/>
            <a:ext cx="6165851" cy="333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0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1093-89E1-A279-5D08-7B8B3744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3B2-E162-FF54-4CAF-25346FA1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93150"/>
            <a:ext cx="10954512" cy="976013"/>
          </a:xfrm>
        </p:spPr>
        <p:txBody>
          <a:bodyPr anchor="b"/>
          <a:lstStyle/>
          <a:p>
            <a:r>
              <a:rPr lang="en-US" sz="5400" dirty="0"/>
              <a:t>Longevity has been increased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0AA1A-621B-FDAA-85F5-91363CDD9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744" y="973401"/>
            <a:ext cx="10954512" cy="39817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Longevity vs Time</a:t>
            </a:r>
          </a:p>
          <a:p>
            <a:endParaRPr lang="en-US" sz="3600" dirty="0"/>
          </a:p>
        </p:txBody>
      </p:sp>
      <p:pic>
        <p:nvPicPr>
          <p:cNvPr id="5" name="Picture 4" descr="A graph of blue and grey bars&#10;&#10;AI-generated content may be incorrect.">
            <a:extLst>
              <a:ext uri="{FF2B5EF4-FFF2-40B4-BE49-F238E27FC236}">
                <a16:creationId xmlns:a16="http://schemas.microsoft.com/office/drawing/2014/main" id="{FBA0A7DF-7CD3-340E-6AF6-B94F6EDB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94" y="701039"/>
            <a:ext cx="6083108" cy="45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3D8B-B609-C143-603F-99A02516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6EDC-7890-ECB0-D386-13FED6D75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/>
              <a:t>Healthspan Morbidity compression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2DFEC-7AEE-368D-9859-A3EFDCE69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57" y="533944"/>
            <a:ext cx="2986605" cy="10731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Graph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5" name="Picture 4" descr="A diagram of health and age&#10;&#10;AI-generated content may be incorrect.">
            <a:extLst>
              <a:ext uri="{FF2B5EF4-FFF2-40B4-BE49-F238E27FC236}">
                <a16:creationId xmlns:a16="http://schemas.microsoft.com/office/drawing/2014/main" id="{2A77A0F6-C283-DBF2-28F6-D0D23C8B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1257300"/>
            <a:ext cx="780288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2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F99C-7BEC-06BE-B359-7E0085515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F4B5-792A-077E-1555-AAC0EA33B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Information overload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ACCFD-59F1-BFE1-9435-15BCAC8D9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744" y="973401"/>
            <a:ext cx="3091107" cy="36073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Graph</a:t>
            </a:r>
          </a:p>
          <a:p>
            <a:endParaRPr lang="en-US" sz="3600" dirty="0"/>
          </a:p>
          <a:p>
            <a:r>
              <a:rPr lang="en-US" sz="3600" dirty="0"/>
              <a:t>Exponential publication findings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5" name="Picture 4" descr="A graph showing the growth of publications&#10;&#10;AI-generated content may be incorrect.">
            <a:extLst>
              <a:ext uri="{FF2B5EF4-FFF2-40B4-BE49-F238E27FC236}">
                <a16:creationId xmlns:a16="http://schemas.microsoft.com/office/drawing/2014/main" id="{0D261AFC-9B41-8453-6FD3-23356A50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709" y="905692"/>
            <a:ext cx="7842426" cy="41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3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8BFC4-DDC5-4318-7F67-A14CA5D9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4F1C-24CA-053C-AE84-8AF3ED54D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solution: App filtering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69B4-74F7-EBB5-413C-9B5C4CFD9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744" y="973401"/>
            <a:ext cx="2322419" cy="12701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Pic app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755185-CCC5-C428-00E5-7CF6E9BA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26" y="346075"/>
            <a:ext cx="9169224" cy="49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Features &amp; Functionality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48998-7245-3498-7286-0A3BBF01BA53}"/>
              </a:ext>
            </a:extLst>
          </p:cNvPr>
          <p:cNvSpPr txBox="1"/>
          <p:nvPr/>
        </p:nvSpPr>
        <p:spPr>
          <a:xfrm>
            <a:off x="2469823" y="2300141"/>
            <a:ext cx="616585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NLP, AI technology and DS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Takes real data from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Assigns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a summary of each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the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Displays a list with the most important info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can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293F8-7856-AFCC-B255-74CC3DC0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22DF-6850-B047-A02C-1605FC71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solution: Workflow</a:t>
            </a:r>
          </a:p>
        </p:txBody>
      </p:sp>
      <p:pic>
        <p:nvPicPr>
          <p:cNvPr id="5" name="Picture 4" descr="A diagram of a computer program">
            <a:extLst>
              <a:ext uri="{FF2B5EF4-FFF2-40B4-BE49-F238E27FC236}">
                <a16:creationId xmlns:a16="http://schemas.microsoft.com/office/drawing/2014/main" id="{14A29A18-224A-471F-DCC5-628714117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46" y="498387"/>
            <a:ext cx="10947567" cy="52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0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>
            <a:normAutofit/>
          </a:bodyPr>
          <a:lstStyle/>
          <a:p>
            <a:r>
              <a:rPr lang="en-US" dirty="0"/>
              <a:t>Tech Stack &amp; 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474720" cy="34123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/>
              <a:t>Data: Web Scraping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/>
              <a:t>Hosting: IONOS www.jesusbasail.com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/>
              <a:t>Backend: PHP, Python,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/>
              <a:t>Frontend: </a:t>
            </a:r>
            <a:r>
              <a:rPr lang="en-US" sz="1700" err="1"/>
              <a:t>Wordpress</a:t>
            </a:r>
            <a:r>
              <a:rPr lang="en-US" sz="1700"/>
              <a:t> / </a:t>
            </a:r>
            <a:r>
              <a:rPr lang="en-US" sz="1700" err="1"/>
              <a:t>Streamlit</a:t>
            </a:r>
            <a:endParaRPr lang="en-US" sz="17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/>
              <a:t>Engine: LLM: Meta-Llama-3-8B / all-mpnet-base-v2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/>
              <a:t>Storage for Scraping: AWS- S3</a:t>
            </a:r>
          </a:p>
        </p:txBody>
      </p:sp>
      <p:pic>
        <p:nvPicPr>
          <p:cNvPr id="5" name="Picture 4" descr="Diagram of a software development&#10;&#10;AI-generated content may be incorrect.">
            <a:extLst>
              <a:ext uri="{FF2B5EF4-FFF2-40B4-BE49-F238E27FC236}">
                <a16:creationId xmlns:a16="http://schemas.microsoft.com/office/drawing/2014/main" id="{AB92A574-41F2-6853-F6E3-1CB5E19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1439"/>
          <a:stretch/>
        </p:blipFill>
        <p:spPr>
          <a:xfrm>
            <a:off x="4736592" y="1920240"/>
            <a:ext cx="6601968" cy="3913593"/>
          </a:xfrm>
          <a:prstGeom prst="rect">
            <a:avLst/>
          </a:prstGeo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594</Words>
  <Application>Microsoft Office PowerPoint</Application>
  <PresentationFormat>Widescreen</PresentationFormat>
  <Paragraphs>105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Calibri</vt:lpstr>
      <vt:lpstr>Custom</vt:lpstr>
      <vt:lpstr>About staying young</vt:lpstr>
      <vt:lpstr>About me</vt:lpstr>
      <vt:lpstr>Longevity has been increased</vt:lpstr>
      <vt:lpstr>Healthspan Morbidity compression</vt:lpstr>
      <vt:lpstr>Information overload</vt:lpstr>
      <vt:lpstr>Our solution: App filtering</vt:lpstr>
      <vt:lpstr>Features &amp; Functionality</vt:lpstr>
      <vt:lpstr>Our solution: Workflow</vt:lpstr>
      <vt:lpstr>Tech Stack &amp; Tools:</vt:lpstr>
      <vt:lpstr>Conclusion &amp; Future Work</vt:lpstr>
      <vt:lpstr>Future:</vt:lpstr>
      <vt:lpstr>Thank you, questions?</vt:lpstr>
      <vt:lpstr>PowerPoint Presentation</vt:lpstr>
      <vt:lpstr>Problem:</vt:lpstr>
      <vt:lpstr>Problem:</vt:lpstr>
      <vt:lpstr>Solution:</vt:lpstr>
      <vt:lpstr>Code &amp; Technical Details</vt:lpstr>
      <vt:lpstr>Code &amp; Technical Details</vt:lpstr>
      <vt:lpstr>Our contribution: Extending Youth Scientifically </vt:lpstr>
      <vt:lpstr>Code &amp; Technical Details</vt:lpstr>
      <vt:lpstr>Results / Outcomes</vt:lpstr>
    </vt:vector>
  </TitlesOfParts>
  <Company>Candriam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GONZALEZ VAZQUEZ Jesus (CANDRIAM)</dc:creator>
  <cp:lastModifiedBy>GONZALEZ VAZQUEZ Jesus (CANDRIAM)</cp:lastModifiedBy>
  <cp:revision>3</cp:revision>
  <dcterms:created xsi:type="dcterms:W3CDTF">2025-04-08T10:26:11Z</dcterms:created>
  <dcterms:modified xsi:type="dcterms:W3CDTF">2025-04-18T21:10:44Z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089ae30a-8e83-4428-a82e-c941497927e6_Enabled">
    <vt:lpwstr>true</vt:lpwstr>
  </property>
  <property fmtid="{D5CDD505-2E9C-101B-9397-08002B2CF9AE}" pid="5" name="MSIP_Label_089ae30a-8e83-4428-a82e-c941497927e6_SetDate">
    <vt:lpwstr>2025-04-18T09:32:22Z</vt:lpwstr>
  </property>
  <property fmtid="{D5CDD505-2E9C-101B-9397-08002B2CF9AE}" pid="6" name="MSIP_Label_089ae30a-8e83-4428-a82e-c941497927e6_Method">
    <vt:lpwstr>Privileged</vt:lpwstr>
  </property>
  <property fmtid="{D5CDD505-2E9C-101B-9397-08002B2CF9AE}" pid="7" name="MSIP_Label_089ae30a-8e83-4428-a82e-c941497927e6_Name">
    <vt:lpwstr>Public</vt:lpwstr>
  </property>
  <property fmtid="{D5CDD505-2E9C-101B-9397-08002B2CF9AE}" pid="8" name="MSIP_Label_089ae30a-8e83-4428-a82e-c941497927e6_SiteId">
    <vt:lpwstr>fd66b2a1-7a4f-4875-a3df-f2adb0a621a5</vt:lpwstr>
  </property>
  <property fmtid="{D5CDD505-2E9C-101B-9397-08002B2CF9AE}" pid="9" name="MSIP_Label_089ae30a-8e83-4428-a82e-c941497927e6_ActionId">
    <vt:lpwstr>fbd7057a-ced4-47fc-9d91-59b944e5e65c</vt:lpwstr>
  </property>
  <property fmtid="{D5CDD505-2E9C-101B-9397-08002B2CF9AE}" pid="10" name="MSIP_Label_089ae30a-8e83-4428-a82e-c941497927e6_ContentBits">
    <vt:lpwstr>0</vt:lpwstr>
  </property>
  <property fmtid="{D5CDD505-2E9C-101B-9397-08002B2CF9AE}" pid="11" name="MSIP_Label_089ae30a-8e83-4428-a82e-c941497927e6_Tag">
    <vt:lpwstr>10, 0, 1, 1</vt:lpwstr>
  </property>
</Properties>
</file>